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6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7" r:id="rId8"/>
    <p:sldId id="261" r:id="rId9"/>
    <p:sldId id="262" r:id="rId10"/>
    <p:sldId id="264" r:id="rId11"/>
    <p:sldId id="265" r:id="rId12"/>
    <p:sldId id="263" r:id="rId13"/>
  </p:sldIdLst>
  <p:sldSz cx="18288000" cy="9144000"/>
  <p:notesSz cx="6858000" cy="9144000"/>
  <p:embeddedFontLst>
    <p:embeddedFont>
      <p:font typeface="Segoe UI" panose="020B0502040204020203" pitchFamily="34" charset="0"/>
      <p:regular r:id="rId14"/>
      <p:bold r:id="rId15"/>
      <p:italic r:id="rId16"/>
      <p:boldItalic r:id="rId17"/>
    </p:embeddedFont>
    <p:embeddedFont>
      <p:font typeface="Arial Black" panose="020B0A04020102020204" pitchFamily="34" charset="0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Permanent Marker" panose="02000000000000000000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ahnschrift Condensed" panose="020B0502040204020203" pitchFamily="34" charset="0"/>
      <p:regular r:id="rId26"/>
      <p:bold r:id="rId27"/>
    </p:embeddedFont>
    <p:embeddedFont>
      <p:font typeface="Freestyle Script" panose="030804020302050B0404" pitchFamily="66" charset="0"/>
      <p:regular r:id="rId28"/>
    </p:embeddedFon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Tw Cen MT Condensed" panose="020B0606020104020203" pitchFamily="34" charset="0"/>
      <p:regular r:id="rId33"/>
      <p:bold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emples d'images mises en avant" id="{111B1D60-E848-4A24-A610-A493EF54DB28}">
          <p14:sldIdLst>
            <p14:sldId id="256"/>
            <p14:sldId id="257"/>
            <p14:sldId id="259"/>
            <p14:sldId id="258"/>
            <p14:sldId id="260"/>
            <p14:sldId id="266"/>
            <p14:sldId id="267"/>
            <p14:sldId id="261"/>
            <p14:sldId id="262"/>
            <p14:sldId id="264"/>
            <p14:sldId id="265"/>
            <p14:sldId id="263"/>
          </p14:sldIdLst>
        </p14:section>
        <p14:section name="Vos images en avant" id="{D044C3DB-BD03-4A78-BEB5-8F9D7242604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88E"/>
    <a:srgbClr val="20CAEC"/>
    <a:srgbClr val="D847AE"/>
    <a:srgbClr val="799FA4"/>
    <a:srgbClr val="A19F35"/>
    <a:srgbClr val="294144"/>
    <a:srgbClr val="FFFFFF"/>
    <a:srgbClr val="AE4963"/>
    <a:srgbClr val="FC0CDF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37" autoAdjust="0"/>
    <p:restoredTop sz="94660"/>
  </p:normalViewPr>
  <p:slideViewPr>
    <p:cSldViewPr snapToGrid="0">
      <p:cViewPr varScale="1">
        <p:scale>
          <a:sx n="50" d="100"/>
          <a:sy n="50" d="100"/>
        </p:scale>
        <p:origin x="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uleur fond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	Insérez votre image ici …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850571" y="0"/>
            <a:ext cx="16437428" cy="9144000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78000">
                <a:srgbClr val="FFDB69"/>
              </a:gs>
            </a:gsLst>
            <a:lin ang="0" scaled="1"/>
            <a:tileRect/>
          </a:gra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 smtClean="0"/>
              <a:t>   </a:t>
            </a:r>
            <a:endParaRPr lang="fr-CA" dirty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8904515" y="1208315"/>
            <a:ext cx="7576457" cy="6727370"/>
          </a:xfrm>
        </p:spPr>
        <p:txBody>
          <a:bodyPr>
            <a:normAutofit/>
          </a:bodyPr>
          <a:lstStyle>
            <a:lvl1pPr algn="ctr">
              <a:defRPr sz="8800" b="1">
                <a:latin typeface="Arial Narrow" panose="020B0606020202030204" pitchFamily="34" charset="0"/>
                <a:cs typeface="Segoe UI" panose="020B0502040204020203" pitchFamily="34" charset="0"/>
              </a:defRPr>
            </a:lvl1pPr>
          </a:lstStyle>
          <a:p>
            <a:r>
              <a:rPr lang="fr-FR" dirty="0" smtClean="0"/>
              <a:t>Titre de l’article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91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égrad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6096000" indent="0">
              <a:buNone/>
              <a:defRPr baseline="0"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ici…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32170" y="1763487"/>
            <a:ext cx="9753601" cy="5617027"/>
          </a:xfrm>
        </p:spPr>
        <p:txBody>
          <a:bodyPr/>
          <a:lstStyle>
            <a:lvl1pPr algn="r">
              <a:defRPr cap="all" baseline="0">
                <a:latin typeface="Tw Cen MT Condensed" panose="020B060602010402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8288000" cy="9143999"/>
          </a:xfrm>
          <a:gradFill>
            <a:gsLst>
              <a:gs pos="19000">
                <a:srgbClr val="FFFFFF">
                  <a:alpha val="0"/>
                </a:srgbClr>
              </a:gs>
              <a:gs pos="66000">
                <a:srgbClr val="FFFFFF"/>
              </a:gs>
            </a:gsLst>
            <a:lin ang="0" scaled="1"/>
          </a:gra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fr-CA" dirty="0" smtClean="0"/>
              <a:t>  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691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photos parallél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6"/>
          <p:cNvSpPr>
            <a:spLocks noGrp="1"/>
          </p:cNvSpPr>
          <p:nvPr>
            <p:ph type="pic" sz="quarter" idx="12" hasCustomPrompt="1"/>
          </p:nvPr>
        </p:nvSpPr>
        <p:spPr>
          <a:xfrm>
            <a:off x="4284000" y="0"/>
            <a:ext cx="9720000" cy="9144000"/>
          </a:xfrm>
          <a:prstGeom prst="parallelogram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smtClean="0"/>
              <a:t>Insérez votre image ici …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 hasCustomPrompt="1"/>
          </p:nvPr>
        </p:nvSpPr>
        <p:spPr>
          <a:xfrm>
            <a:off x="-2969963" y="0"/>
            <a:ext cx="9720000" cy="9144000"/>
          </a:xfrm>
          <a:prstGeom prst="parallelogram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r-CA" dirty="0" smtClean="0"/>
              <a:t>Insérez votre image ici …</a:t>
            </a:r>
            <a:endParaRPr lang="fr-CA" dirty="0"/>
          </a:p>
        </p:txBody>
      </p:sp>
      <p:sp>
        <p:nvSpPr>
          <p:cNvPr id="8" name="Espace réservé pour une image  6"/>
          <p:cNvSpPr>
            <a:spLocks noGrp="1"/>
          </p:cNvSpPr>
          <p:nvPr>
            <p:ph type="pic" sz="quarter" idx="11" hasCustomPrompt="1"/>
          </p:nvPr>
        </p:nvSpPr>
        <p:spPr>
          <a:xfrm>
            <a:off x="11537963" y="0"/>
            <a:ext cx="9720000" cy="9144000"/>
          </a:xfrm>
          <a:prstGeom prst="parallelogram">
            <a:avLst/>
          </a:prstGeom>
        </p:spPr>
        <p:txBody>
          <a:bodyPr/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dirty="0" smtClean="0"/>
              <a:t>Insérez votre image ici …</a:t>
            </a:r>
          </a:p>
        </p:txBody>
      </p:sp>
    </p:spTree>
    <p:extLst>
      <p:ext uri="{BB962C8B-B14F-4D97-AF65-F5344CB8AC3E}">
        <p14:creationId xmlns:p14="http://schemas.microsoft.com/office/powerpoint/2010/main" val="198289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barr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 …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62742"/>
            <a:ext cx="18288000" cy="2764971"/>
          </a:xfrm>
          <a:solidFill>
            <a:srgbClr val="B4C7E7">
              <a:alpha val="50196"/>
            </a:srgbClr>
          </a:solidFill>
          <a:ln>
            <a:noFill/>
          </a:ln>
        </p:spPr>
        <p:txBody>
          <a:bodyPr>
            <a:normAutofit/>
          </a:bodyPr>
          <a:lstStyle>
            <a:lvl1pPr algn="ctr">
              <a:defRPr sz="8800" b="1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956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barr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 …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4628" y="0"/>
            <a:ext cx="6531429" cy="9144000"/>
          </a:xfrm>
          <a:solidFill>
            <a:srgbClr val="FC0CDF">
              <a:alpha val="49804"/>
            </a:srgbClr>
          </a:solidFill>
          <a:ln>
            <a:noFill/>
          </a:ln>
        </p:spPr>
        <p:txBody>
          <a:bodyPr>
            <a:normAutofit/>
          </a:bodyPr>
          <a:lstStyle>
            <a:lvl1pPr algn="ctr">
              <a:defRPr sz="8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733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transparent 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 …</a:t>
            </a:r>
            <a:endParaRPr lang="fr-CA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9144000"/>
          </a:xfrm>
          <a:solidFill>
            <a:schemeClr val="tx1">
              <a:alpha val="67000"/>
            </a:schemeClr>
          </a:solidFill>
        </p:spPr>
        <p:txBody>
          <a:bodyPr>
            <a:normAutofit/>
          </a:bodyPr>
          <a:lstStyle>
            <a:lvl1pPr algn="ctr">
              <a:defRPr sz="14400">
                <a:solidFill>
                  <a:schemeClr val="bg1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3592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transparent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 …</a:t>
            </a:r>
            <a:endParaRPr lang="fr-CA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9144000"/>
          </a:xfrm>
          <a:solidFill>
            <a:schemeClr val="bg1">
              <a:alpha val="67000"/>
            </a:schemeClr>
          </a:solidFill>
        </p:spPr>
        <p:txBody>
          <a:bodyPr>
            <a:normAutofit/>
          </a:bodyPr>
          <a:lstStyle>
            <a:lvl1pPr algn="ctr">
              <a:defRPr sz="1440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8718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transparent de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 …</a:t>
            </a:r>
            <a:endParaRPr lang="fr-CA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9144000"/>
          </a:xfrm>
          <a:solidFill>
            <a:srgbClr val="20CAEC">
              <a:alpha val="66667"/>
            </a:srgbClr>
          </a:solidFill>
        </p:spPr>
        <p:txBody>
          <a:bodyPr>
            <a:normAutofit/>
          </a:bodyPr>
          <a:lstStyle>
            <a:lvl1pPr algn="ctr">
              <a:defRPr sz="1440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452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vec cercle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1436688" indent="0">
              <a:buNone/>
              <a:defRPr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65771" y="902014"/>
            <a:ext cx="7339972" cy="7339972"/>
          </a:xfrm>
          <a:prstGeom prst="ellipse">
            <a:avLst/>
          </a:prstGeom>
          <a:solidFill>
            <a:srgbClr val="FFFFFF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736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vec carré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2873375" indent="0">
              <a:buNone/>
              <a:defRPr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 …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87643" y="972000"/>
            <a:ext cx="7200000" cy="7200000"/>
          </a:xfrm>
          <a:solidFill>
            <a:srgbClr val="FFFFFF">
              <a:alpha val="67000"/>
            </a:srgbClr>
          </a:solidFill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33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itié-moiti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9144000"/>
          </a:xfrm>
        </p:spPr>
        <p:txBody>
          <a:bodyPr/>
          <a:lstStyle>
            <a:lvl1pPr marL="2873375" indent="0">
              <a:buNone/>
              <a:defRPr/>
            </a:lvl1pPr>
          </a:lstStyle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Insérez votre image ici …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0" y="0"/>
            <a:ext cx="9144000" cy="9144000"/>
          </a:xfrm>
          <a:solidFill>
            <a:srgbClr val="FFFFFF">
              <a:alpha val="67000"/>
            </a:srgbClr>
          </a:solidFill>
        </p:spPr>
        <p:txBody>
          <a:bodyPr/>
          <a:lstStyle>
            <a:lvl1pPr marL="45720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974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86834"/>
            <a:ext cx="157734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434167"/>
            <a:ext cx="157734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BAC1-43EE-4392-94CB-2121D8A316B9}" type="datetimeFigureOut">
              <a:rPr lang="fr-CA" smtClean="0"/>
              <a:t>2019-12-02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475134"/>
            <a:ext cx="6172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475134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C1136-085F-4AEC-AA65-07FE699942E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40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4" r:id="rId4"/>
    <p:sldLayoutId id="2147483671" r:id="rId5"/>
    <p:sldLayoutId id="2147483672" r:id="rId6"/>
    <p:sldLayoutId id="2147483668" r:id="rId7"/>
    <p:sldLayoutId id="2147483669" r:id="rId8"/>
    <p:sldLayoutId id="2147483670" r:id="rId9"/>
    <p:sldLayoutId id="2147483667" r:id="rId10"/>
    <p:sldLayoutId id="214748367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248401" y="1371601"/>
            <a:ext cx="10515600" cy="6727370"/>
          </a:xfrm>
        </p:spPr>
        <p:txBody>
          <a:bodyPr>
            <a:normAutofit/>
          </a:bodyPr>
          <a:lstStyle/>
          <a:p>
            <a:pPr algn="r"/>
            <a:r>
              <a:rPr lang="fr-CA" sz="9600" b="0" dirty="0" smtClean="0"/>
              <a:t>Créer des images mises en avant</a:t>
            </a:r>
            <a:br>
              <a:rPr lang="fr-CA" sz="9600" b="0" dirty="0" smtClean="0"/>
            </a:br>
            <a:r>
              <a:rPr lang="fr-CA" sz="7200" b="0" dirty="0" smtClean="0"/>
              <a:t>avec</a:t>
            </a:r>
            <a:r>
              <a:rPr lang="fr-CA" sz="9600" dirty="0" smtClean="0"/>
              <a:t> </a:t>
            </a:r>
            <a:r>
              <a:rPr lang="fr-CA" sz="9600" dirty="0" smtClean="0">
                <a:latin typeface="Segoe UI" panose="020B0502040204020203" pitchFamily="34" charset="0"/>
              </a:rPr>
              <a:t>PowerPoint</a:t>
            </a:r>
            <a:endParaRPr lang="fr-CA" sz="9600" dirty="0">
              <a:latin typeface="Segoe UI" panose="020B0502040204020203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11179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7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fr-CA" sz="8000" cap="all" dirty="0" smtClean="0">
                <a:latin typeface="Tw Cen MT Condensed" panose="020B0606020104020203" pitchFamily="34" charset="0"/>
              </a:rPr>
              <a:t>Vous pouvez</a:t>
            </a:r>
            <a:br>
              <a:rPr lang="fr-CA" sz="8000" cap="all" dirty="0" smtClean="0">
                <a:latin typeface="Tw Cen MT Condensed" panose="020B0606020104020203" pitchFamily="34" charset="0"/>
              </a:rPr>
            </a:br>
            <a:r>
              <a:rPr lang="fr-CA" sz="10700" cap="all" dirty="0" smtClean="0">
                <a:latin typeface="Tw Cen MT Condensed" panose="020B0606020104020203" pitchFamily="34" charset="0"/>
              </a:rPr>
              <a:t>déplacer le </a:t>
            </a:r>
            <a:r>
              <a:rPr lang="fr-CA" sz="11700" cap="all" dirty="0" smtClean="0">
                <a:solidFill>
                  <a:srgbClr val="D847AE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cercle</a:t>
            </a:r>
            <a:r>
              <a:rPr lang="fr-CA" sz="8800" cap="all" dirty="0" smtClean="0">
                <a:latin typeface="Tw Cen MT Condensed" panose="020B0606020104020203" pitchFamily="34" charset="0"/>
              </a:rPr>
              <a:t/>
            </a:r>
            <a:br>
              <a:rPr lang="fr-CA" sz="8800" cap="all" dirty="0" smtClean="0">
                <a:latin typeface="Tw Cen MT Condensed" panose="020B0606020104020203" pitchFamily="34" charset="0"/>
              </a:rPr>
            </a:br>
            <a:r>
              <a:rPr lang="fr-CA" sz="4900" cap="all" dirty="0" smtClean="0">
                <a:latin typeface="Tw Cen MT Condensed" panose="020B0606020104020203" pitchFamily="34" charset="0"/>
              </a:rPr>
              <a:t>en fonction la </a:t>
            </a:r>
            <a:r>
              <a:rPr lang="fr-CA" sz="4900" b="1" cap="all" dirty="0" smtClean="0">
                <a:solidFill>
                  <a:srgbClr val="D847AE"/>
                </a:solidFill>
                <a:latin typeface="Tw Cen MT Condensed" panose="020B0606020104020203" pitchFamily="34" charset="0"/>
              </a:rPr>
              <a:t>photo</a:t>
            </a:r>
            <a:endParaRPr lang="fr-CA" sz="8000" b="1" cap="all" dirty="0">
              <a:solidFill>
                <a:srgbClr val="D847AE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13604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fr-CA" sz="8800" cap="all" dirty="0" smtClean="0">
                <a:latin typeface="Tw Cen MT Condensed" panose="020B0606020104020203" pitchFamily="34" charset="0"/>
              </a:rPr>
              <a:t/>
            </a:r>
            <a:br>
              <a:rPr lang="fr-CA" sz="8800" cap="all" dirty="0" smtClean="0">
                <a:latin typeface="Tw Cen MT Condensed" panose="020B0606020104020203" pitchFamily="34" charset="0"/>
              </a:rPr>
            </a:br>
            <a:r>
              <a:rPr lang="fr-CA" sz="8800" cap="all" dirty="0">
                <a:latin typeface="Tw Cen MT Condensed" panose="020B0606020104020203" pitchFamily="34" charset="0"/>
              </a:rPr>
              <a:t/>
            </a:r>
            <a:br>
              <a:rPr lang="fr-CA" sz="8800" cap="all" dirty="0">
                <a:latin typeface="Tw Cen MT Condensed" panose="020B0606020104020203" pitchFamily="34" charset="0"/>
              </a:rPr>
            </a:br>
            <a:r>
              <a:rPr lang="fr-CA" sz="8800" cap="all" dirty="0" smtClean="0">
                <a:latin typeface="Tw Cen MT Condensed" panose="020B0606020104020203" pitchFamily="34" charset="0"/>
              </a:rPr>
              <a:t>Le secret du </a:t>
            </a:r>
            <a:r>
              <a:rPr lang="fr-CA" sz="8800" cap="all" dirty="0" err="1" smtClean="0">
                <a:latin typeface="Tw Cen MT Condensed" panose="020B0606020104020203" pitchFamily="34" charset="0"/>
              </a:rPr>
              <a:t>succèS</a:t>
            </a:r>
            <a:r>
              <a:rPr lang="fr-CA" sz="8800" cap="all" dirty="0" smtClean="0">
                <a:latin typeface="Tw Cen MT Condensed" panose="020B0606020104020203" pitchFamily="34" charset="0"/>
              </a:rPr>
              <a:t> </a:t>
            </a:r>
            <a:r>
              <a:rPr lang="fr-CA" sz="8800" b="1" cap="all" dirty="0" smtClean="0">
                <a:latin typeface="Times New Roman" panose="02020603050405020304" pitchFamily="18" charset="0"/>
                <a:ea typeface="Permanent Marker" panose="02000000000000000000" pitchFamily="2" charset="0"/>
                <a:cs typeface="Times New Roman" panose="02020603050405020304" pitchFamily="18" charset="0"/>
              </a:rPr>
              <a:t>:</a:t>
            </a:r>
            <a:r>
              <a:rPr lang="fr-CA" sz="8800" cap="all" dirty="0" smtClean="0">
                <a:latin typeface="Tw Cen MT Condensed" panose="020B0606020104020203" pitchFamily="34" charset="0"/>
              </a:rPr>
              <a:t/>
            </a:r>
            <a:br>
              <a:rPr lang="fr-CA" sz="8800" cap="all" dirty="0" smtClean="0">
                <a:latin typeface="Tw Cen MT Condensed" panose="020B0606020104020203" pitchFamily="34" charset="0"/>
              </a:rPr>
            </a:br>
            <a:r>
              <a:rPr lang="fr-CA" sz="7200" dirty="0" smtClean="0">
                <a:latin typeface="Tw Cen MT Condensed" panose="020B0606020104020203" pitchFamily="34" charset="0"/>
              </a:rPr>
              <a:t>belles</a:t>
            </a:r>
            <a:r>
              <a:rPr lang="fr-CA" sz="7200" dirty="0" smtClean="0">
                <a:latin typeface="Freestyle Script" panose="030804020302050B0404" pitchFamily="66" charset="0"/>
              </a:rPr>
              <a:t> </a:t>
            </a:r>
            <a:r>
              <a:rPr lang="fr-CA" sz="7200" dirty="0" smtClean="0">
                <a:solidFill>
                  <a:srgbClr val="A19F35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images</a:t>
            </a:r>
            <a:r>
              <a:rPr lang="fr-CA" sz="7200" dirty="0" smtClean="0">
                <a:latin typeface="Freestyle Script" panose="030804020302050B0404" pitchFamily="66" charset="0"/>
              </a:rPr>
              <a:t> </a:t>
            </a:r>
            <a:r>
              <a:rPr lang="fr-CA" sz="7200" dirty="0" smtClean="0">
                <a:latin typeface="Tw Cen MT Condensed" panose="020B0606020104020203" pitchFamily="34" charset="0"/>
              </a:rPr>
              <a:t>et</a:t>
            </a:r>
            <a:r>
              <a:rPr lang="fr-CA" sz="7200" dirty="0" smtClean="0">
                <a:latin typeface="Freestyle Script" panose="030804020302050B0404" pitchFamily="66" charset="0"/>
              </a:rPr>
              <a:t> </a:t>
            </a:r>
            <a:r>
              <a:rPr lang="fr-CA" sz="7200" dirty="0" smtClean="0">
                <a:solidFill>
                  <a:srgbClr val="799FA4"/>
                </a:solidFill>
                <a:latin typeface="Permanent Marker" panose="02000000000000000000" pitchFamily="2" charset="0"/>
                <a:ea typeface="Permanent Marker" panose="02000000000000000000" pitchFamily="2" charset="0"/>
              </a:rPr>
              <a:t>typo</a:t>
            </a:r>
            <a:endParaRPr lang="fr-CA" sz="10000" dirty="0">
              <a:solidFill>
                <a:srgbClr val="799FA4"/>
              </a:solidFill>
              <a:latin typeface="Permanent Marker" panose="02000000000000000000" pitchFamily="2" charset="0"/>
              <a:ea typeface="Permanent Marker" panose="02000000000000000000" pitchFamily="2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21042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21" name="Espace réservé pour une image  20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2" name="Espace réservé du texte 21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14000">
                <a:srgbClr val="FFFFFF">
                  <a:alpha val="0"/>
                </a:srgbClr>
              </a:gs>
              <a:gs pos="47000">
                <a:srgbClr val="FFFFFF"/>
              </a:gs>
            </a:gsLst>
          </a:gradFill>
        </p:spPr>
        <p:txBody>
          <a:bodyPr/>
          <a:lstStyle/>
          <a:p>
            <a:endParaRPr lang="fr-CA" dirty="0"/>
          </a:p>
        </p:txBody>
      </p:sp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5921830" y="4310743"/>
            <a:ext cx="10863942" cy="3069771"/>
          </a:xfrm>
        </p:spPr>
        <p:txBody>
          <a:bodyPr>
            <a:normAutofit/>
          </a:bodyPr>
          <a:lstStyle/>
          <a:p>
            <a:r>
              <a:rPr lang="fr-CA" sz="6600" dirty="0" smtClean="0"/>
              <a:t>Il est temps d’apprendre à créer</a:t>
            </a:r>
            <a:br>
              <a:rPr lang="fr-CA" sz="6600" dirty="0" smtClean="0"/>
            </a:br>
            <a:r>
              <a:rPr lang="fr-CA" sz="13800" cap="none" dirty="0" smtClean="0">
                <a:latin typeface="Freestyle Script" panose="030804020302050B0404" pitchFamily="66" charset="0"/>
                <a:ea typeface="Permanent Marker" panose="02000000000000000000" pitchFamily="2" charset="0"/>
              </a:rPr>
              <a:t>vos propres dispositions!</a:t>
            </a:r>
            <a:endParaRPr lang="fr-CA" sz="13800" cap="none" dirty="0">
              <a:latin typeface="Freestyle Script" panose="030804020302050B0404" pitchFamily="66" charset="0"/>
              <a:ea typeface="Permanent Marker" panose="02000000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41039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gradFill>
            <a:gsLst>
              <a:gs pos="0">
                <a:srgbClr val="FFFFFF">
                  <a:alpha val="0"/>
                </a:srgbClr>
              </a:gs>
              <a:gs pos="78000">
                <a:schemeClr val="accent5">
                  <a:lumMod val="40000"/>
                  <a:lumOff val="60000"/>
                </a:schemeClr>
              </a:gs>
            </a:gsLst>
          </a:gradFill>
        </p:spPr>
        <p:txBody>
          <a:bodyPr/>
          <a:lstStyle/>
          <a:p>
            <a:endParaRPr lang="fr-CA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248401" y="1371601"/>
            <a:ext cx="10515600" cy="6727370"/>
          </a:xfrm>
        </p:spPr>
        <p:txBody>
          <a:bodyPr>
            <a:normAutofit/>
          </a:bodyPr>
          <a:lstStyle/>
          <a:p>
            <a:pPr algn="r"/>
            <a:r>
              <a:rPr lang="fr-CA" sz="9600" b="0" dirty="0" smtClean="0"/>
              <a:t>Créer des images mises en avant</a:t>
            </a:r>
            <a:br>
              <a:rPr lang="fr-CA" sz="9600" b="0" dirty="0" smtClean="0"/>
            </a:br>
            <a:r>
              <a:rPr lang="fr-CA" sz="7200" b="0" dirty="0" smtClean="0"/>
              <a:t>avec</a:t>
            </a:r>
            <a:r>
              <a:rPr lang="fr-CA" sz="9600" dirty="0" smtClean="0"/>
              <a:t> </a:t>
            </a:r>
            <a:r>
              <a:rPr lang="fr-CA" sz="9600" dirty="0" smtClean="0">
                <a:latin typeface="Segoe UI" panose="020B0502040204020203" pitchFamily="34" charset="0"/>
              </a:rPr>
              <a:t>PowerPoint</a:t>
            </a:r>
            <a:endParaRPr lang="fr-CA" sz="9600" dirty="0">
              <a:latin typeface="Segoe UI" panose="020B050204020402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35251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  <a:alpha val="50196"/>
            </a:schemeClr>
          </a:solidFill>
        </p:spPr>
        <p:txBody>
          <a:bodyPr>
            <a:normAutofit/>
          </a:bodyPr>
          <a:lstStyle/>
          <a:p>
            <a:r>
              <a:rPr lang="fr-CA" sz="11500" b="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Vous pouvez changer les couleurs</a:t>
            </a:r>
            <a:endParaRPr lang="fr-CA" sz="11500" b="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23473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solidFill>
            <a:schemeClr val="accent2">
              <a:alpha val="50000"/>
            </a:schemeClr>
          </a:solidFill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Utilisez la « pipette »</a:t>
            </a:r>
            <a:br>
              <a:rPr lang="fr-CA" dirty="0" smtClean="0">
                <a:solidFill>
                  <a:schemeClr val="bg1"/>
                </a:solidFill>
              </a:rPr>
            </a:br>
            <a:r>
              <a:rPr lang="fr-CA" sz="4400" dirty="0" smtClean="0">
                <a:solidFill>
                  <a:schemeClr val="bg1"/>
                </a:solidFill>
              </a:rPr>
              <a:t>pour sélectionner une couleur de l’image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7946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18287999" cy="9144000"/>
          </a:xfrm>
        </p:spPr>
        <p:txBody>
          <a:bodyPr/>
          <a:lstStyle/>
          <a:p>
            <a:pPr marL="1785938" algn="l">
              <a:lnSpc>
                <a:spcPct val="70000"/>
              </a:lnSpc>
            </a:pP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b="1" dirty="0" smtClean="0">
                <a:solidFill>
                  <a:schemeClr val="accent4"/>
                </a:solidFill>
              </a:rPr>
              <a:t>Reculez</a:t>
            </a:r>
            <a:r>
              <a:rPr lang="fr-CA" dirty="0" smtClean="0"/>
              <a:t> l’image</a:t>
            </a:r>
            <a:br>
              <a:rPr lang="fr-CA" dirty="0" smtClean="0"/>
            </a:br>
            <a:r>
              <a:rPr lang="fr-CA" dirty="0" smtClean="0"/>
              <a:t>après l’avoir insérée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10284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1249363" algn="l">
              <a:lnSpc>
                <a:spcPct val="70000"/>
              </a:lnSpc>
            </a:pPr>
            <a:r>
              <a:rPr lang="fr-CA" sz="9600" dirty="0" smtClean="0"/>
              <a:t/>
            </a:r>
            <a:br>
              <a:rPr lang="fr-CA" sz="9600" dirty="0" smtClean="0"/>
            </a:br>
            <a:r>
              <a:rPr lang="fr-CA" sz="9600" dirty="0" smtClean="0"/>
              <a:t/>
            </a:r>
            <a:br>
              <a:rPr lang="fr-CA" sz="9600" dirty="0" smtClean="0"/>
            </a:br>
            <a:r>
              <a:rPr lang="fr-CA" sz="9600" dirty="0" smtClean="0"/>
              <a:t>Recherchez l’expression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8200" dirty="0" err="1" smtClean="0">
                <a:latin typeface="Arial Black" panose="020B0A04020102020204" pitchFamily="34" charset="0"/>
                <a:ea typeface="Permanent Marker" panose="02000000000000000000" pitchFamily="2" charset="0"/>
                <a:cs typeface="Arial" panose="020B0604020202020204" pitchFamily="34" charset="0"/>
              </a:rPr>
              <a:t>featured</a:t>
            </a:r>
            <a:r>
              <a:rPr lang="fr-CA" sz="8200" dirty="0" smtClean="0">
                <a:latin typeface="Arial Black" panose="020B0A04020102020204" pitchFamily="34" charset="0"/>
                <a:ea typeface="Permanent Marker" panose="02000000000000000000" pitchFamily="2" charset="0"/>
                <a:cs typeface="Arial" panose="020B0604020202020204" pitchFamily="34" charset="0"/>
              </a:rPr>
              <a:t> image</a:t>
            </a:r>
            <a:br>
              <a:rPr lang="fr-CA" sz="8200" dirty="0" smtClean="0">
                <a:latin typeface="Arial Black" panose="020B0A04020102020204" pitchFamily="34" charset="0"/>
                <a:ea typeface="Permanent Marker" panose="02000000000000000000" pitchFamily="2" charset="0"/>
                <a:cs typeface="Arial" panose="020B0604020202020204" pitchFamily="34" charset="0"/>
              </a:rPr>
            </a:br>
            <a:r>
              <a:rPr lang="fr-CA" sz="9600" dirty="0" smtClean="0"/>
              <a:t>pour vous inspirer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41925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9144000"/>
          </a:xfrm>
        </p:spPr>
        <p:txBody>
          <a:bodyPr/>
          <a:lstStyle/>
          <a:p>
            <a:pPr algn="r" defTabSz="1171575"/>
            <a:r>
              <a:rPr lang="fr-CA" cap="all" dirty="0">
                <a:solidFill>
                  <a:schemeClr val="bg1"/>
                </a:solidFill>
              </a:rPr>
              <a:t/>
            </a:r>
            <a:br>
              <a:rPr lang="fr-CA" cap="all" dirty="0">
                <a:solidFill>
                  <a:schemeClr val="bg1"/>
                </a:solidFill>
              </a:rPr>
            </a:br>
            <a:r>
              <a:rPr lang="fr-CA" cap="all" dirty="0" smtClean="0">
                <a:solidFill>
                  <a:schemeClr val="bg1"/>
                </a:solidFill>
              </a:rPr>
              <a:t>exploitez les </a:t>
            </a:r>
            <a:r>
              <a:rPr lang="fr-CA" cap="all" dirty="0" smtClean="0">
                <a:solidFill>
                  <a:srgbClr val="0C788E"/>
                </a:solidFill>
              </a:rPr>
              <a:t>couleurs		</a:t>
            </a:r>
            <a:br>
              <a:rPr lang="fr-CA" cap="all" dirty="0" smtClean="0">
                <a:solidFill>
                  <a:srgbClr val="0C788E"/>
                </a:solidFill>
              </a:rPr>
            </a:br>
            <a:r>
              <a:rPr lang="fr-CA" cap="all" dirty="0" smtClean="0">
                <a:solidFill>
                  <a:schemeClr val="bg1"/>
                </a:solidFill>
              </a:rPr>
              <a:t>de votre site		</a:t>
            </a:r>
            <a:endParaRPr lang="fr-CA" cap="all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41688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ce réservé pour une image 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r="20286"/>
          <a:stretch/>
        </p:blipFill>
        <p:spPr/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solidFill>
            <a:srgbClr val="AE4963">
              <a:alpha val="67000"/>
            </a:srgbClr>
          </a:solidFill>
        </p:spPr>
        <p:txBody>
          <a:bodyPr/>
          <a:lstStyle/>
          <a:p>
            <a:pPr marL="261938" algn="l"/>
            <a:r>
              <a:rPr lang="fr-CA" sz="9600" b="0" dirty="0" smtClean="0"/>
              <a:t>Il faut parfois</a:t>
            </a:r>
            <a:br>
              <a:rPr lang="fr-CA" sz="9600" b="0" dirty="0" smtClean="0"/>
            </a:br>
            <a:r>
              <a:rPr lang="fr-CA" sz="12000" dirty="0" smtClean="0"/>
              <a:t>AJUSTER</a:t>
            </a:r>
            <a:br>
              <a:rPr lang="fr-CA" sz="12000" dirty="0" smtClean="0"/>
            </a:br>
            <a:r>
              <a:rPr lang="fr-CA" sz="5400" b="0" dirty="0" smtClean="0"/>
              <a:t>les objets, l’alignement, les retraits et la police.</a:t>
            </a:r>
            <a:endParaRPr lang="fr-CA" sz="12000" b="0" dirty="0"/>
          </a:p>
        </p:txBody>
      </p:sp>
      <p:sp>
        <p:nvSpPr>
          <p:cNvPr id="20" name="ZoneTexte 19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7921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60229" y="2314800"/>
            <a:ext cx="8827414" cy="451440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pPr marL="719138"/>
            <a:r>
              <a:rPr lang="fr-CA" sz="6600" dirty="0" smtClean="0">
                <a:solidFill>
                  <a:srgbClr val="294144"/>
                </a:solidFill>
                <a:latin typeface="Tw Cen MT Condensed" panose="020B0606020104020203" pitchFamily="34" charset="0"/>
              </a:rPr>
              <a:t>Le choix de </a:t>
            </a:r>
            <a:r>
              <a:rPr lang="fr-CA" sz="6600" b="1" dirty="0" smtClean="0">
                <a:solidFill>
                  <a:srgbClr val="294144"/>
                </a:solidFill>
                <a:latin typeface="Tw Cen MT Condensed" panose="020B0606020104020203" pitchFamily="34" charset="0"/>
              </a:rPr>
              <a:t>police</a:t>
            </a:r>
            <a:r>
              <a:rPr lang="fr-CA" sz="6600" dirty="0" smtClean="0">
                <a:solidFill>
                  <a:srgbClr val="294144"/>
                </a:solidFill>
                <a:latin typeface="Tw Cen MT Condensed" panose="020B0606020104020203" pitchFamily="34" charset="0"/>
              </a:rPr>
              <a:t> y est pour beaucoup dans la qualité de vos </a:t>
            </a:r>
            <a:r>
              <a:rPr lang="fr-CA" sz="6600" b="1" dirty="0" smtClean="0">
                <a:solidFill>
                  <a:srgbClr val="294144"/>
                </a:solidFill>
                <a:latin typeface="Tw Cen MT Condensed" panose="020B0606020104020203" pitchFamily="34" charset="0"/>
              </a:rPr>
              <a:t>images mises en avant</a:t>
            </a:r>
            <a:endParaRPr lang="fr-CA" sz="6600" b="1" dirty="0">
              <a:solidFill>
                <a:srgbClr val="294144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9343349"/>
            <a:ext cx="1091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 dirty="0" smtClean="0"/>
              <a:t>Source :</a:t>
            </a:r>
            <a:r>
              <a:rPr lang="fr-CA" sz="3600" dirty="0" smtClean="0"/>
              <a:t> https</a:t>
            </a:r>
            <a:r>
              <a:rPr lang="fr-CA" sz="3600" dirty="0"/>
              <a:t>://applecartlane.com/blog-featured-image/</a:t>
            </a:r>
          </a:p>
        </p:txBody>
      </p:sp>
    </p:spTree>
    <p:extLst>
      <p:ext uri="{BB962C8B-B14F-4D97-AF65-F5344CB8AC3E}">
        <p14:creationId xmlns:p14="http://schemas.microsoft.com/office/powerpoint/2010/main" val="4227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120</Words>
  <Application>Microsoft Office PowerPoint</Application>
  <PresentationFormat>Personnalisé</PresentationFormat>
  <Paragraphs>24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Segoe UI</vt:lpstr>
      <vt:lpstr>Arial Black</vt:lpstr>
      <vt:lpstr>Arial</vt:lpstr>
      <vt:lpstr>Calibri Light</vt:lpstr>
      <vt:lpstr>Permanent Marker</vt:lpstr>
      <vt:lpstr>Calibri</vt:lpstr>
      <vt:lpstr>Bahnschrift Condensed</vt:lpstr>
      <vt:lpstr>Freestyle Script</vt:lpstr>
      <vt:lpstr>Arial Narrow</vt:lpstr>
      <vt:lpstr>Tw Cen MT Condensed</vt:lpstr>
      <vt:lpstr>Times New Roman</vt:lpstr>
      <vt:lpstr>Thème Office</vt:lpstr>
      <vt:lpstr>Créer des images mises en avant avec PowerPoint</vt:lpstr>
      <vt:lpstr>Créer des images mises en avant avec PowerPoint</vt:lpstr>
      <vt:lpstr>Vous pouvez changer les couleurs</vt:lpstr>
      <vt:lpstr>Utilisez la « pipette » pour sélectionner une couleur de l’image</vt:lpstr>
      <vt:lpstr>  Reculez l’image après l’avoir insérée</vt:lpstr>
      <vt:lpstr>  Recherchez l’expression featured image pour vous inspirer</vt:lpstr>
      <vt:lpstr> exploitez les couleurs   de votre site  </vt:lpstr>
      <vt:lpstr>Il faut parfois AJUSTER les objets, l’alignement, les retraits et la police.</vt:lpstr>
      <vt:lpstr>Le choix de police y est pour beaucoup dans la qualité de vos images mises en avant</vt:lpstr>
      <vt:lpstr>Vous pouvez déplacer le cercle en fonction la photo</vt:lpstr>
      <vt:lpstr>  Le secret du succèS : belles images et typo</vt:lpstr>
      <vt:lpstr>Il est temps d’apprendre à créer vos propres dispositions!</vt:lpstr>
    </vt:vector>
  </TitlesOfParts>
  <Company>Collège Lionel-Groulx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des images mises en avant avec PowerPoint</dc:title>
  <dc:creator>Marc Gagnon</dc:creator>
  <cp:lastModifiedBy>Marc Gagnon</cp:lastModifiedBy>
  <cp:revision>31</cp:revision>
  <dcterms:created xsi:type="dcterms:W3CDTF">2019-12-01T18:38:12Z</dcterms:created>
  <dcterms:modified xsi:type="dcterms:W3CDTF">2019-12-02T12:49:08Z</dcterms:modified>
</cp:coreProperties>
</file>